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560000" cx="10692000"/>
  <p:notesSz cx="7560000" cy="10692000"/>
  <p:embeddedFontLst>
    <p:embeddedFont>
      <p:font typeface="Nunito SemiBold"/>
      <p:regular r:id="rId8"/>
      <p:bold r:id="rId9"/>
      <p:italic r:id="rId10"/>
      <p:boldItalic r:id="rId11"/>
    </p:embeddedFont>
    <p:embeddedFont>
      <p:font typeface="Exo 2 Regular"/>
      <p:bold r:id="rId12"/>
      <p:boldItalic r:id="rId13"/>
    </p:embeddedFon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11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117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SemiBold-boldItalic.fntdata"/><Relationship Id="rId10" Type="http://schemas.openxmlformats.org/officeDocument/2006/relationships/font" Target="fonts/NunitoSemiBold-italic.fntdata"/><Relationship Id="rId13" Type="http://schemas.openxmlformats.org/officeDocument/2006/relationships/font" Target="fonts/Exo2Regular-boldItalic.fntdata"/><Relationship Id="rId12" Type="http://schemas.openxmlformats.org/officeDocument/2006/relationships/font" Target="fonts/Exo2Regula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bold.fntdata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7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7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8e9f02127_0_1:notes"/>
          <p:cNvSpPr/>
          <p:nvPr>
            <p:ph idx="2" type="sldImg"/>
          </p:nvPr>
        </p:nvSpPr>
        <p:spPr>
          <a:xfrm>
            <a:off x="1004517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8e9f0212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4375" lIns="114375" spcFirstLastPara="1" rIns="114375" wrap="square" tIns="114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36" l="0" r="0" t="436"/>
          <a:stretch/>
        </p:blipFill>
        <p:spPr>
          <a:xfrm>
            <a:off x="0" y="0"/>
            <a:ext cx="10692001" cy="75555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419400" y="1237150"/>
            <a:ext cx="3853200" cy="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4400">
                <a:solidFill>
                  <a:srgbClr val="146E37"/>
                </a:solidFill>
                <a:latin typeface="Exo 2 Regular"/>
                <a:ea typeface="Exo 2 Regular"/>
                <a:cs typeface="Exo 2 Regular"/>
                <a:sym typeface="Exo 2 Regular"/>
              </a:rPr>
              <a:t>CERTIFICADO</a:t>
            </a:r>
            <a:endParaRPr i="1" sz="4400">
              <a:solidFill>
                <a:srgbClr val="146E37"/>
              </a:solidFill>
              <a:latin typeface="Exo 2 Regular"/>
              <a:ea typeface="Exo 2 Regular"/>
              <a:cs typeface="Exo 2 Regular"/>
              <a:sym typeface="Exo 2 Regula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482150" y="2754575"/>
            <a:ext cx="7727700" cy="13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Certificamos que _____________________________________________ participou do Encontro </a:t>
            </a:r>
            <a:r>
              <a:rPr b="1" lang="pt-BR" sz="1900">
                <a:solidFill>
                  <a:srgbClr val="5A645A"/>
                </a:solidFill>
                <a:latin typeface="Nunito"/>
                <a:ea typeface="Nunito"/>
                <a:cs typeface="Nunito"/>
                <a:sym typeface="Nunito"/>
              </a:rPr>
              <a:t>Empreenda Sicredi - Conta Com a Gente!</a:t>
            </a: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 com a temática ____________________________, de ___ horas no dia __/__/____, promovido pela Agência  _____________________.</a:t>
            </a:r>
            <a:endParaRPr sz="2200">
              <a:solidFill>
                <a:srgbClr val="5A645A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82150" y="4613725"/>
            <a:ext cx="7727700" cy="13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_________________________</a:t>
            </a:r>
            <a:b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[Adicione seu nome]</a:t>
            </a:r>
            <a:b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[Cargo]</a:t>
            </a:r>
            <a:endParaRPr sz="1900">
              <a:solidFill>
                <a:srgbClr val="5A645A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482150" y="2754575"/>
            <a:ext cx="7727700" cy="13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Certificamos que _____________________________________________ participou do Encontro </a:t>
            </a:r>
            <a:r>
              <a:rPr b="1" lang="pt-BR" sz="1900">
                <a:solidFill>
                  <a:srgbClr val="5A645A"/>
                </a:solidFill>
                <a:latin typeface="Nunito"/>
                <a:ea typeface="Nunito"/>
                <a:cs typeface="Nunito"/>
                <a:sym typeface="Nunito"/>
              </a:rPr>
              <a:t>Empreenda Sicredi - Conta Com a Gente!</a:t>
            </a: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 com a temática ____________________________, de ___ horas no dia __/__/____, promovido pela Agência  _____________________.</a:t>
            </a:r>
            <a:endParaRPr sz="2200">
              <a:solidFill>
                <a:srgbClr val="5A645A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436" l="0" r="0" t="436"/>
          <a:stretch/>
        </p:blipFill>
        <p:spPr>
          <a:xfrm>
            <a:off x="0" y="0"/>
            <a:ext cx="10692001" cy="755550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419400" y="1237150"/>
            <a:ext cx="3853200" cy="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4400">
                <a:solidFill>
                  <a:srgbClr val="146E37"/>
                </a:solidFill>
                <a:latin typeface="Exo 2 Regular"/>
                <a:ea typeface="Exo 2 Regular"/>
                <a:cs typeface="Exo 2 Regular"/>
                <a:sym typeface="Exo 2 Regular"/>
              </a:rPr>
              <a:t>CERTIFICADO</a:t>
            </a:r>
            <a:endParaRPr i="1" sz="4400">
              <a:solidFill>
                <a:srgbClr val="146E37"/>
              </a:solidFill>
              <a:latin typeface="Exo 2 Regular"/>
              <a:ea typeface="Exo 2 Regular"/>
              <a:cs typeface="Exo 2 Regular"/>
              <a:sym typeface="Exo 2 Regular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837475" y="2435325"/>
            <a:ext cx="88728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Certificamos que _____________________________________________ participou do Cineclube </a:t>
            </a:r>
            <a:r>
              <a:rPr b="1" lang="pt-BR" sz="1900">
                <a:solidFill>
                  <a:srgbClr val="5A645A"/>
                </a:solidFill>
                <a:latin typeface="Nunito"/>
                <a:ea typeface="Nunito"/>
                <a:cs typeface="Nunito"/>
                <a:sym typeface="Nunito"/>
              </a:rPr>
              <a:t>Empreenda Sicredi - Conta Com a Gente </a:t>
            </a: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do dia __/__/____ ao dia </a:t>
            </a: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__/__/____ </a:t>
            </a: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 promovido pela Agência  _____________________.</a:t>
            </a:r>
            <a:endParaRPr sz="1900">
              <a:solidFill>
                <a:srgbClr val="5A645A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Carga horária: </a:t>
            </a:r>
            <a:r>
              <a:rPr lang="pt-BR" sz="1900">
                <a:solidFill>
                  <a:srgbClr val="FF00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[insira o número de horas]</a:t>
            </a:r>
            <a:endParaRPr sz="1900">
              <a:solidFill>
                <a:srgbClr val="FF0000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5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Temas trabalhados: gestão financeira, gestão do negócio, gestão do tempo, precificação, </a:t>
            </a:r>
            <a:br>
              <a:rPr lang="pt-BR" sz="15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5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redes sociais, posicionamento do negócio.</a:t>
            </a:r>
            <a:endParaRPr sz="1500">
              <a:solidFill>
                <a:srgbClr val="5A645A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482150" y="5134325"/>
            <a:ext cx="7727700" cy="13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_________________________</a:t>
            </a:r>
            <a:br>
              <a:rPr lang="pt-BR" sz="1900">
                <a:solidFill>
                  <a:srgbClr val="5A645A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900">
                <a:solidFill>
                  <a:srgbClr val="FF00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[Adicione seu nome]</a:t>
            </a:r>
            <a:br>
              <a:rPr lang="pt-BR" sz="1900">
                <a:solidFill>
                  <a:srgbClr val="FF00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pt-BR" sz="1900">
                <a:solidFill>
                  <a:srgbClr val="FF00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[Cargo]</a:t>
            </a:r>
            <a:endParaRPr sz="1900">
              <a:solidFill>
                <a:srgbClr val="FF0000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